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Stanton" userId="cff820db-6b88-48c7-8a4c-b6206ac1adcf" providerId="ADAL" clId="{48B268C8-82EE-4E85-AEFD-EF342306655C}"/>
    <pc:docChg chg="custSel delSld modSld">
      <pc:chgData name="Emily Stanton" userId="cff820db-6b88-48c7-8a4c-b6206ac1adcf" providerId="ADAL" clId="{48B268C8-82EE-4E85-AEFD-EF342306655C}" dt="2023-01-13T17:17:33.496" v="4" actId="2165"/>
      <pc:docMkLst>
        <pc:docMk/>
      </pc:docMkLst>
      <pc:sldChg chg="modSp del mod">
        <pc:chgData name="Emily Stanton" userId="cff820db-6b88-48c7-8a4c-b6206ac1adcf" providerId="ADAL" clId="{48B268C8-82EE-4E85-AEFD-EF342306655C}" dt="2023-01-13T17:17:00.796" v="2" actId="2696"/>
        <pc:sldMkLst>
          <pc:docMk/>
          <pc:sldMk cId="2277739831" sldId="260"/>
        </pc:sldMkLst>
        <pc:spChg chg="mod">
          <ac:chgData name="Emily Stanton" userId="cff820db-6b88-48c7-8a4c-b6206ac1adcf" providerId="ADAL" clId="{48B268C8-82EE-4E85-AEFD-EF342306655C}" dt="2023-01-13T17:16:53.977" v="1" actId="27636"/>
          <ac:spMkLst>
            <pc:docMk/>
            <pc:sldMk cId="2277739831" sldId="260"/>
            <ac:spMk id="3" creationId="{FFEF4C39-1B71-431B-83D5-CA0DCE47BAB7}"/>
          </ac:spMkLst>
        </pc:spChg>
      </pc:sldChg>
      <pc:sldChg chg="modSp mod">
        <pc:chgData name="Emily Stanton" userId="cff820db-6b88-48c7-8a4c-b6206ac1adcf" providerId="ADAL" clId="{48B268C8-82EE-4E85-AEFD-EF342306655C}" dt="2023-01-13T17:17:18.413" v="3" actId="2165"/>
        <pc:sldMkLst>
          <pc:docMk/>
          <pc:sldMk cId="889286980" sldId="261"/>
        </pc:sldMkLst>
        <pc:graphicFrameChg chg="modGraphic">
          <ac:chgData name="Emily Stanton" userId="cff820db-6b88-48c7-8a4c-b6206ac1adcf" providerId="ADAL" clId="{48B268C8-82EE-4E85-AEFD-EF342306655C}" dt="2023-01-13T17:17:18.413" v="3" actId="2165"/>
          <ac:graphicFrameMkLst>
            <pc:docMk/>
            <pc:sldMk cId="889286980" sldId="261"/>
            <ac:graphicFrameMk id="4" creationId="{53B53E04-09F6-4E81-8B40-844439D1DE86}"/>
          </ac:graphicFrameMkLst>
        </pc:graphicFrameChg>
      </pc:sldChg>
      <pc:sldChg chg="modSp mod">
        <pc:chgData name="Emily Stanton" userId="cff820db-6b88-48c7-8a4c-b6206ac1adcf" providerId="ADAL" clId="{48B268C8-82EE-4E85-AEFD-EF342306655C}" dt="2023-01-13T17:17:33.496" v="4" actId="2165"/>
        <pc:sldMkLst>
          <pc:docMk/>
          <pc:sldMk cId="486716457" sldId="262"/>
        </pc:sldMkLst>
        <pc:graphicFrameChg chg="modGraphic">
          <ac:chgData name="Emily Stanton" userId="cff820db-6b88-48c7-8a4c-b6206ac1adcf" providerId="ADAL" clId="{48B268C8-82EE-4E85-AEFD-EF342306655C}" dt="2023-01-13T17:17:33.496" v="4" actId="2165"/>
          <ac:graphicFrameMkLst>
            <pc:docMk/>
            <pc:sldMk cId="486716457" sldId="262"/>
            <ac:graphicFrameMk id="5" creationId="{E147DD47-7132-43B2-9858-CA7C60FEA37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4AA4-02CE-4734-A140-23B4EB26E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618C5-8558-4806-8BE5-C8353ECAE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8B422-1F4D-4EC8-820C-6568FFFD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FE73E-B8F3-48D8-85F4-CE7741DD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DF376-87C4-4A01-8E54-9FBC3903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7F9F-19E4-45C7-BA1E-898C83893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0275F-5A42-4B48-8A6F-27D6564F9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53F7-61A3-4FE4-8CA1-E4D31FEA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EFF6B-100F-428C-8156-79A0A27C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D543F-32E6-4858-9689-36214215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6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F534F-B882-4723-BE73-31844D16D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D63B5-CDFE-4428-812B-49A267383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01222-DF56-42E9-860D-CC1FFBEA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3CAFB-6063-4043-9B80-FD7F3284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B1E5-8B36-46BD-84FB-020D1F99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54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7171-758D-4E88-8FA8-F73BB8EAF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6238B-F1E3-42EA-86EC-DA3373913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A0A8-A6B6-475C-ADD4-A5F94311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C27C-D333-4293-BAC6-36E91768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A3A6B-6120-44DE-A877-6AFE9E1F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BF4E-F8F6-44BE-93E6-E5F9A5FC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7AD84-66C5-4380-A262-B65A2FB55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6A7D9-F10C-417A-A729-B42C3E64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A6BE5-F585-416B-BA86-CAA0871F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0A004-6678-4C25-9456-19BAAAFA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0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1F40-8BD6-4A5C-8BF3-24F502DA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4920D-B641-4C53-84FC-852CF8C20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07231-851A-4168-8D84-C2ACDC003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22D90-80E9-4445-BCF2-DBB9B54F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DD3DC-598D-4B01-9836-B5B18320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32353-66BD-4694-A9D8-EAB2EFF1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15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4BF1-6BB0-444F-BEFF-85C1A20F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57330-3346-4DBC-8711-733ED1BC1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6DFE2-9D47-4CCB-AD41-9973C9EC2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38352-4510-4739-95D7-DFDE196AF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372AE-E517-46BE-9BF6-4C6C02634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7C458-A17A-4F8D-8C8E-8D31356C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4AB75-9295-4090-927D-D08F944C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0FCB8-1F23-4FDF-8318-97C87517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2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B5F8-A53B-424D-A097-550E44E3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84D91E-1FF1-4DCC-9151-19C15BA4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FE1DF-9309-4B32-8A26-AB2ABC36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81FFC-0D66-4EBF-955F-5BCE8D7B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8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D2B61-5D66-417B-9EF8-C1ED1AE0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1F606-9619-4F5B-96BF-A445FAA1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19CCF-0E79-447E-BE67-95AF217A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5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2769-DC16-4BB4-BA6B-83ED5B0D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6DD8-243B-4285-A72A-6F5AA0049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EF6E1-B0DF-4CE0-8A1C-9A30ECC8A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8C632-5233-4F0F-ADC8-52B552C7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A3413-F503-49EA-B42C-E0CEA872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DE7B8-0958-4833-9D09-A518A9CA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42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E68C-A34D-4D4C-BD6F-70013CA0E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76E09A-BD42-4864-B04C-CF8A2CAE0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9961E-98CB-4B85-B0D1-B3CB878F3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B95F4-11B0-4120-BE1F-AAD00C86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DFA2C-006B-4697-9A19-44701F3C8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0DCC-91A4-4923-8FDB-67D932FB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7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59E24-645B-4FA0-9F54-E2A927A0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C3E30-C43D-4CD6-8DE4-F17DB8BD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531C4-A6FA-4480-9733-16560FE06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E268-D69B-47DB-A512-AC2B3CA5048F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602E4-F21B-4708-9AF3-AD8A8E0E9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419A-43C4-404B-9C38-BC84152A2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AB48-F288-4729-84CA-220970D27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6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8EA5-5595-47BE-BEA7-5D83C753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7893"/>
          </a:xfrm>
        </p:spPr>
        <p:txBody>
          <a:bodyPr>
            <a:normAutofit fontScale="90000"/>
          </a:bodyPr>
          <a:lstStyle/>
          <a:p>
            <a:r>
              <a:rPr lang="en-GB" dirty="0"/>
              <a:t>Decentralised Clinical Trials – V2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B53E04-09F6-4E81-8B40-844439D1D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9498"/>
              </p:ext>
            </p:extLst>
          </p:nvPr>
        </p:nvGraphicFramePr>
        <p:xfrm>
          <a:off x="838200" y="1606164"/>
          <a:ext cx="10515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32">
                  <a:extLst>
                    <a:ext uri="{9D8B030D-6E8A-4147-A177-3AD203B41FA5}">
                      <a16:colId xmlns:a16="http://schemas.microsoft.com/office/drawing/2014/main" val="2522446775"/>
                    </a:ext>
                  </a:extLst>
                </a:gridCol>
                <a:gridCol w="8625968">
                  <a:extLst>
                    <a:ext uri="{9D8B030D-6E8A-4147-A177-3AD203B41FA5}">
                      <a16:colId xmlns:a16="http://schemas.microsoft.com/office/drawing/2014/main" val="167998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2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13:30 - 13:40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744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13:40 - 14:20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Wright 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(AstraZeneca) </a:t>
                      </a:r>
                      <a:r>
                        <a:rPr lang="en-GB" dirty="0"/>
                        <a:t>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Decentralised Trials? What are the key opportunities and risks with their use?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7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14:20 - 14:50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Magnus Jörnten-Karlsson 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(AstraZeneca) 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Bringing true value to patients, site and sponsor through digital transformation of clinical trials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34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14:50 - 15:10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Break/ catch-up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7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15:10 - 15:50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Magalie Hilton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(Roche) - </a:t>
                      </a: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-T: a Pre-Pandemic Decentralized Trial in Oncology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98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15:50 - 16:20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Yashoda Sharma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Medicine - Opportunities for Advancing Health Outcomes and Health Equity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32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16:20 - 16:30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Final reflections and questions, 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054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A485F68-29B5-4745-80BB-7E672FD65E9B}"/>
              </a:ext>
            </a:extLst>
          </p:cNvPr>
          <p:cNvSpPr txBox="1"/>
          <p:nvPr/>
        </p:nvSpPr>
        <p:spPr>
          <a:xfrm>
            <a:off x="783772" y="1236832"/>
            <a:ext cx="618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Monday 23</a:t>
            </a:r>
            <a:r>
              <a:rPr lang="en-GB" b="1" u="sng" baseline="30000" dirty="0"/>
              <a:t>rd</a:t>
            </a:r>
            <a:r>
              <a:rPr lang="en-GB" b="1" u="sng" dirty="0"/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88928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7DD47-7132-43B2-9858-CA7C60FEA3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612418"/>
              </p:ext>
            </p:extLst>
          </p:nvPr>
        </p:nvGraphicFramePr>
        <p:xfrm>
          <a:off x="838200" y="1606164"/>
          <a:ext cx="10515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32">
                  <a:extLst>
                    <a:ext uri="{9D8B030D-6E8A-4147-A177-3AD203B41FA5}">
                      <a16:colId xmlns:a16="http://schemas.microsoft.com/office/drawing/2014/main" val="2522446775"/>
                    </a:ext>
                  </a:extLst>
                </a:gridCol>
                <a:gridCol w="8625968">
                  <a:extLst>
                    <a:ext uri="{9D8B030D-6E8A-4147-A177-3AD203B41FA5}">
                      <a16:colId xmlns:a16="http://schemas.microsoft.com/office/drawing/2014/main" val="167998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2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13:30 - 13:40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744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13:40 - 14:20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Khadija Rantell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(MHRA) 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Towards more patient-centric trials: opportunities and challenges of decentralized clinical trials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7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14:20 - 15:00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Rima Izem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(Novartis) 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Decentralized clinical trials: scientific considerations through the lens of the </a:t>
                      </a: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estimand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34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15:50 - 15:20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Break/ catch-up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7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15:20 - 16:00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Williams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(GSK) -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Digital Biomarkers: Application to Rheumatoid Arthritis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98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16:00 - 16:30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Panel discussion, including speakers from both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32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0549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4A1F88E-063B-481E-8620-336432041F9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17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Decentralised Clinical Trials – V2</a:t>
            </a:r>
            <a:br>
              <a:rPr lang="en-GB" dirty="0"/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C6911-1200-460D-94D1-789357C93A6F}"/>
              </a:ext>
            </a:extLst>
          </p:cNvPr>
          <p:cNvSpPr txBox="1"/>
          <p:nvPr/>
        </p:nvSpPr>
        <p:spPr>
          <a:xfrm>
            <a:off x="783772" y="1236832"/>
            <a:ext cx="618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Tuesday 24</a:t>
            </a:r>
            <a:r>
              <a:rPr lang="en-GB" b="1" u="sng" baseline="30000" dirty="0"/>
              <a:t>th</a:t>
            </a:r>
            <a:r>
              <a:rPr lang="en-GB" b="1" u="sng" dirty="0"/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48671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fba3990d6fc43ea3e020b9e4c11b7ee3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7cae38e3fb9ac2f6a8f214d61a5662da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2faf04-aa28-4cb8-8f85-9aac7f3384e3}" ma:internalName="TaxCatchAll" ma:showField="CatchAllData" ma:web="33cc2fe6-d691-4e39-a8a4-3bb83de63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DC0373-2ABF-4347-83CA-3A79B855D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48C444-299A-4E67-84AE-DE1BC9E185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9a5397-e311-4074-bb86-a3d262859971"/>
    <ds:schemaRef ds:uri="33cc2fe6-d691-4e39-a8a4-3bb83de635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Decentralised Clinical Trials – V2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Decentralised clinical trials</dc:title>
  <dc:creator>Jenkins, Martin</dc:creator>
  <cp:lastModifiedBy>Emily Stanton</cp:lastModifiedBy>
  <cp:revision>8</cp:revision>
  <dcterms:created xsi:type="dcterms:W3CDTF">2022-05-13T12:20:25Z</dcterms:created>
  <dcterms:modified xsi:type="dcterms:W3CDTF">2023-01-13T17:17:38Z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2023-01-13T17:16:31Z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d3f5db9d-628d-468e-be1d-7c552c12051f</vt:lpwstr>
  </property>
  <property fmtid="{D5CDD505-2E9C-101B-9397-08002B2CF9AE}" pid="8" name="MSIP_Label_7cbf2ee6-7391-4c03-b07a-3137c8a2243c_ContentBits">
    <vt:lpwstr>1</vt:lpwstr>
  </property>
</Properties>
</file>